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3" r:id="rId2"/>
  </p:sldMasterIdLst>
  <p:handoutMasterIdLst>
    <p:handoutMasterId r:id="rId6"/>
  </p:handoutMasterIdLst>
  <p:sldIdLst>
    <p:sldId id="259" r:id="rId3"/>
    <p:sldId id="257" r:id="rId4"/>
    <p:sldId id="258" r:id="rId5"/>
  </p:sldIdLst>
  <p:sldSz cx="6858000" cy="9907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427"/>
    <a:srgbClr val="3877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90"/>
  </p:normalViewPr>
  <p:slideViewPr>
    <p:cSldViewPr snapToGrid="0">
      <p:cViewPr varScale="1">
        <p:scale>
          <a:sx n="44" d="100"/>
          <a:sy n="44" d="100"/>
        </p:scale>
        <p:origin x="2232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75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7A664AB-C0DA-5CB5-FFA9-E59714A7551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D1BCA9-ED53-978D-7EC1-66463883B44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6959EC-A262-447A-8FB6-9293642E7FB8}" type="datetimeFigureOut">
              <a:rPr lang="en-AU" smtClean="0"/>
              <a:t>20/06/2023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D15F6F-6D76-BED6-87DB-0FEABB1C761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426D7B-FA74-6068-A4A6-2765E0CCE8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D0766-9D52-45C1-B6B7-A896E5F92BD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71664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event inv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B5435DD-BD44-E542-2650-61CDFCF90195}"/>
              </a:ext>
            </a:extLst>
          </p:cNvPr>
          <p:cNvSpPr txBox="1"/>
          <p:nvPr userDrawn="1"/>
        </p:nvSpPr>
        <p:spPr>
          <a:xfrm>
            <a:off x="456232" y="3942030"/>
            <a:ext cx="8191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i="0" dirty="0">
                <a:solidFill>
                  <a:schemeClr val="bg1"/>
                </a:solidFill>
                <a:latin typeface="PP Right Grotesk Medium" pitchFamily="2" charset="77"/>
              </a:rPr>
              <a:t>Date: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55D728-8FA5-374E-113B-37C80D6761A7}"/>
              </a:ext>
            </a:extLst>
          </p:cNvPr>
          <p:cNvSpPr txBox="1"/>
          <p:nvPr userDrawn="1"/>
        </p:nvSpPr>
        <p:spPr>
          <a:xfrm>
            <a:off x="456232" y="4381080"/>
            <a:ext cx="8191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i="0" dirty="0">
                <a:solidFill>
                  <a:schemeClr val="bg1"/>
                </a:solidFill>
                <a:latin typeface="PP Right Grotesk Medium" pitchFamily="2" charset="77"/>
              </a:rPr>
              <a:t>Location: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4429264-972D-6DFD-BFAB-106AFEC20342}"/>
              </a:ext>
            </a:extLst>
          </p:cNvPr>
          <p:cNvSpPr txBox="1"/>
          <p:nvPr userDrawn="1"/>
        </p:nvSpPr>
        <p:spPr>
          <a:xfrm>
            <a:off x="3377401" y="4379591"/>
            <a:ext cx="8191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i="0" dirty="0">
                <a:solidFill>
                  <a:schemeClr val="bg1"/>
                </a:solidFill>
                <a:latin typeface="PP Right Grotesk Medium" pitchFamily="2" charset="77"/>
              </a:rPr>
              <a:t>Address: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BFF9E5-6A56-91B4-B63D-E83492A0AD81}"/>
              </a:ext>
            </a:extLst>
          </p:cNvPr>
          <p:cNvSpPr txBox="1"/>
          <p:nvPr userDrawn="1"/>
        </p:nvSpPr>
        <p:spPr>
          <a:xfrm>
            <a:off x="3528724" y="3942843"/>
            <a:ext cx="8191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i="0" dirty="0">
                <a:solidFill>
                  <a:schemeClr val="bg1"/>
                </a:solidFill>
                <a:latin typeface="PP Right Grotesk Medium" pitchFamily="2" charset="77"/>
              </a:rPr>
              <a:t>Time: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FF0B38-16C1-E643-3EA7-5CDE4FC73FA8}"/>
              </a:ext>
            </a:extLst>
          </p:cNvPr>
          <p:cNvSpPr txBox="1"/>
          <p:nvPr userDrawn="1"/>
        </p:nvSpPr>
        <p:spPr>
          <a:xfrm>
            <a:off x="3578416" y="5066225"/>
            <a:ext cx="8191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i="0" dirty="0">
                <a:solidFill>
                  <a:schemeClr val="bg1"/>
                </a:solidFill>
                <a:latin typeface="PP Right Grotesk Medium" pitchFamily="2" charset="77"/>
              </a:rPr>
              <a:t>RSVP: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8C0D760-7221-335D-35D4-A0C82A4FD27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75382" y="3942030"/>
            <a:ext cx="2053895" cy="2778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solidFill>
                  <a:schemeClr val="bg1"/>
                </a:solidFill>
                <a:latin typeface="PP Right Grotesk Light" pitchFamily="2" charset="77"/>
              </a:defRPr>
            </a:lvl1pPr>
            <a:lvl2pPr marL="342900" indent="0">
              <a:buNone/>
              <a:defRPr sz="1200" b="0" i="0">
                <a:solidFill>
                  <a:srgbClr val="FFC427"/>
                </a:solidFill>
                <a:latin typeface="PP Right Grotesk Light" pitchFamily="2" charset="77"/>
              </a:defRPr>
            </a:lvl2pPr>
            <a:lvl3pPr marL="685800" indent="0">
              <a:buNone/>
              <a:defRPr sz="1200" b="0" i="0">
                <a:solidFill>
                  <a:srgbClr val="FFC427"/>
                </a:solidFill>
                <a:latin typeface="PP Right Grotesk Light" pitchFamily="2" charset="77"/>
              </a:defRPr>
            </a:lvl3pPr>
            <a:lvl4pPr marL="1028700" indent="0">
              <a:buNone/>
              <a:defRPr sz="1200" b="0" i="0">
                <a:solidFill>
                  <a:srgbClr val="FFC427"/>
                </a:solidFill>
                <a:latin typeface="PP Right Grotesk Light" pitchFamily="2" charset="77"/>
              </a:defRPr>
            </a:lvl4pPr>
            <a:lvl5pPr marL="1371600" indent="0">
              <a:buNone/>
              <a:defRPr sz="1200" b="0" i="0">
                <a:solidFill>
                  <a:srgbClr val="FFC427"/>
                </a:solidFill>
                <a:latin typeface="PP Right Grotesk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0458D02E-AB4B-F0BA-5E92-3838A7C3DF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75381" y="4380673"/>
            <a:ext cx="2053895" cy="2778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solidFill>
                  <a:schemeClr val="bg1"/>
                </a:solidFill>
                <a:latin typeface="PP Right Grotesk Light" pitchFamily="2" charset="77"/>
              </a:defRPr>
            </a:lvl1pPr>
            <a:lvl2pPr marL="342900" indent="0">
              <a:buNone/>
              <a:defRPr sz="1200" b="0" i="0">
                <a:solidFill>
                  <a:srgbClr val="FFC427"/>
                </a:solidFill>
                <a:latin typeface="PP Right Grotesk Light" pitchFamily="2" charset="77"/>
              </a:defRPr>
            </a:lvl2pPr>
            <a:lvl3pPr marL="685800" indent="0">
              <a:buNone/>
              <a:defRPr sz="1200" b="0" i="0">
                <a:solidFill>
                  <a:srgbClr val="FFC427"/>
                </a:solidFill>
                <a:latin typeface="PP Right Grotesk Light" pitchFamily="2" charset="77"/>
              </a:defRPr>
            </a:lvl3pPr>
            <a:lvl4pPr marL="1028700" indent="0">
              <a:buNone/>
              <a:defRPr sz="1200" b="0" i="0">
                <a:solidFill>
                  <a:srgbClr val="FFC427"/>
                </a:solidFill>
                <a:latin typeface="PP Right Grotesk Light" pitchFamily="2" charset="77"/>
              </a:defRPr>
            </a:lvl4pPr>
            <a:lvl5pPr marL="1371600" indent="0">
              <a:buNone/>
              <a:defRPr sz="1200" b="0" i="0">
                <a:solidFill>
                  <a:srgbClr val="FFC427"/>
                </a:solidFill>
                <a:latin typeface="PP Right Grotesk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C6745376-FE68-ECE7-F155-C01AC84F7B6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47872" y="4376621"/>
            <a:ext cx="2053895" cy="53103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solidFill>
                  <a:schemeClr val="bg1"/>
                </a:solidFill>
                <a:latin typeface="PP Right Grotesk Light" pitchFamily="2" charset="77"/>
              </a:defRPr>
            </a:lvl1pPr>
            <a:lvl2pPr marL="342900" indent="0">
              <a:buNone/>
              <a:defRPr sz="1200" b="0" i="0">
                <a:solidFill>
                  <a:srgbClr val="FFC427"/>
                </a:solidFill>
                <a:latin typeface="PP Right Grotesk Light" pitchFamily="2" charset="77"/>
              </a:defRPr>
            </a:lvl2pPr>
            <a:lvl3pPr marL="685800" indent="0">
              <a:buNone/>
              <a:defRPr sz="1200" b="0" i="0">
                <a:solidFill>
                  <a:srgbClr val="FFC427"/>
                </a:solidFill>
                <a:latin typeface="PP Right Grotesk Light" pitchFamily="2" charset="77"/>
              </a:defRPr>
            </a:lvl3pPr>
            <a:lvl4pPr marL="1028700" indent="0">
              <a:buNone/>
              <a:defRPr sz="1200" b="0" i="0">
                <a:solidFill>
                  <a:srgbClr val="FFC427"/>
                </a:solidFill>
                <a:latin typeface="PP Right Grotesk Light" pitchFamily="2" charset="77"/>
              </a:defRPr>
            </a:lvl4pPr>
            <a:lvl5pPr marL="1371600" indent="0">
              <a:buNone/>
              <a:defRPr sz="1200" b="0" i="0">
                <a:solidFill>
                  <a:srgbClr val="FFC427"/>
                </a:solidFill>
                <a:latin typeface="PP Right Grotesk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A84CCE03-AF4B-8BA1-8953-BFED629F933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7874" y="3942030"/>
            <a:ext cx="2053894" cy="2778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solidFill>
                  <a:schemeClr val="bg1"/>
                </a:solidFill>
                <a:latin typeface="PP Right Grotesk Light" pitchFamily="2" charset="77"/>
              </a:defRPr>
            </a:lvl1pPr>
            <a:lvl2pPr marL="342900" indent="0">
              <a:buNone/>
              <a:defRPr sz="1200" b="0" i="0">
                <a:solidFill>
                  <a:srgbClr val="FFC427"/>
                </a:solidFill>
                <a:latin typeface="PP Right Grotesk Light" pitchFamily="2" charset="77"/>
              </a:defRPr>
            </a:lvl2pPr>
            <a:lvl3pPr marL="685800" indent="0">
              <a:buNone/>
              <a:defRPr sz="1200" b="0" i="0">
                <a:solidFill>
                  <a:srgbClr val="FFC427"/>
                </a:solidFill>
                <a:latin typeface="PP Right Grotesk Light" pitchFamily="2" charset="77"/>
              </a:defRPr>
            </a:lvl3pPr>
            <a:lvl4pPr marL="1028700" indent="0">
              <a:buNone/>
              <a:defRPr sz="1200" b="0" i="0">
                <a:solidFill>
                  <a:srgbClr val="FFC427"/>
                </a:solidFill>
                <a:latin typeface="PP Right Grotesk Light" pitchFamily="2" charset="77"/>
              </a:defRPr>
            </a:lvl4pPr>
            <a:lvl5pPr marL="1371600" indent="0">
              <a:buNone/>
              <a:defRPr sz="1200" b="0" i="0">
                <a:solidFill>
                  <a:srgbClr val="FFC427"/>
                </a:solidFill>
                <a:latin typeface="PP Right Grotesk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FB0B4F8E-1450-DD4B-F60A-2FA37E118F5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47873" y="5116345"/>
            <a:ext cx="2053894" cy="88153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solidFill>
                  <a:schemeClr val="bg1"/>
                </a:solidFill>
                <a:latin typeface="PP Right Grotesk Light" pitchFamily="2" charset="77"/>
              </a:defRPr>
            </a:lvl1pPr>
            <a:lvl2pPr marL="342900" indent="0">
              <a:buNone/>
              <a:defRPr sz="1200" b="0" i="0">
                <a:solidFill>
                  <a:srgbClr val="FFC427"/>
                </a:solidFill>
                <a:latin typeface="PP Right Grotesk Light" pitchFamily="2" charset="77"/>
              </a:defRPr>
            </a:lvl2pPr>
            <a:lvl3pPr marL="685800" indent="0">
              <a:buNone/>
              <a:defRPr sz="1200" b="0" i="0">
                <a:solidFill>
                  <a:srgbClr val="FFC427"/>
                </a:solidFill>
                <a:latin typeface="PP Right Grotesk Light" pitchFamily="2" charset="77"/>
              </a:defRPr>
            </a:lvl3pPr>
            <a:lvl4pPr marL="1028700" indent="0">
              <a:buNone/>
              <a:defRPr sz="1200" b="0" i="0">
                <a:solidFill>
                  <a:srgbClr val="FFC427"/>
                </a:solidFill>
                <a:latin typeface="PP Right Grotesk Light" pitchFamily="2" charset="77"/>
              </a:defRPr>
            </a:lvl4pPr>
            <a:lvl5pPr marL="1371600" indent="0">
              <a:buNone/>
              <a:defRPr sz="1200" b="0" i="0">
                <a:solidFill>
                  <a:srgbClr val="FFC427"/>
                </a:solidFill>
                <a:latin typeface="PP Right Grotesk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66339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27DCC-F848-1320-BB9C-A2E3BF8AB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F9010-B12D-FBD4-A559-129559490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7163"/>
            <a:ext cx="3471862" cy="70405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A1B399-6F60-DAB3-24A4-24AABA158B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70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267712-60C1-8EC8-C3FB-F6D555FBA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9358B-96E5-4CC2-BEA0-4ADE568F023D}" type="datetimeFigureOut">
              <a:rPr lang="en-AU" smtClean="0"/>
              <a:t>20/06/2023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60241F-010C-41A2-6F76-2506E6FB8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D3A99-46E4-08BF-041E-C0F1E8DAD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D7F9C-BD79-4663-8C6C-CA8E7CCE921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3151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1F24C-4DCC-EFB4-49A0-FDFE3903B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9656FA-5978-0B53-BCD8-572B43BB79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7163"/>
            <a:ext cx="3471862" cy="70405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6490FE-68CC-6753-3CEC-A28116D9DD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70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2A6E93-CADC-090A-98F2-3311D3497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9358B-96E5-4CC2-BEA0-4ADE568F023D}" type="datetimeFigureOut">
              <a:rPr lang="en-AU" smtClean="0"/>
              <a:t>20/06/2023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154F4B-7860-3524-A286-B73DF4E67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ABD41-56A4-B756-4A02-8CBB86AE1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D7F9C-BD79-4663-8C6C-CA8E7CCE921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9961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FFEEA-1122-648D-2C49-809ED1731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6E6D97-DA18-C0D6-F19F-350FAF7BD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E8CDA-2672-C902-E4CA-C829312E6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9358B-96E5-4CC2-BEA0-4ADE568F023D}" type="datetimeFigureOut">
              <a:rPr lang="en-AU" smtClean="0"/>
              <a:t>20/06/2023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C4345-B293-D3D1-0B90-5831E6CB6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68927-526A-DB27-EFB0-0A77A057F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D7F9C-BD79-4663-8C6C-CA8E7CCE921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65821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A41B84-8C16-F7CF-47AC-116EBA4A33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8550" y="527050"/>
            <a:ext cx="1477963" cy="83962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9B0A67-EAA0-8BA6-AB23-E74DE4799D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8" y="527050"/>
            <a:ext cx="4284662" cy="83962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4441C-C39E-6EF0-6CC3-63FFA9A63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9358B-96E5-4CC2-BEA0-4ADE568F023D}" type="datetimeFigureOut">
              <a:rPr lang="en-AU" smtClean="0"/>
              <a:t>20/06/2023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34133-F47E-B1C0-9AB5-828A6F575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F372D2-485B-91D7-DD72-D9137150A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D7F9C-BD79-4663-8C6C-CA8E7CCE921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23141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 event layou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FB0B4F8E-1450-DD4B-F60A-2FA37E118F5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8892" y="3749558"/>
            <a:ext cx="5797153" cy="300737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solidFill>
                  <a:schemeClr val="bg1"/>
                </a:solidFill>
                <a:latin typeface="PP Right Grotesk Light" pitchFamily="2" charset="77"/>
              </a:defRPr>
            </a:lvl1pPr>
            <a:lvl2pPr marL="342900" indent="0">
              <a:buNone/>
              <a:defRPr sz="1200" b="0" i="0">
                <a:solidFill>
                  <a:srgbClr val="FFC427"/>
                </a:solidFill>
                <a:latin typeface="PP Right Grotesk Light" pitchFamily="2" charset="77"/>
              </a:defRPr>
            </a:lvl2pPr>
            <a:lvl3pPr marL="685800" indent="0">
              <a:buNone/>
              <a:defRPr sz="1200" b="0" i="0">
                <a:solidFill>
                  <a:srgbClr val="FFC427"/>
                </a:solidFill>
                <a:latin typeface="PP Right Grotesk Light" pitchFamily="2" charset="77"/>
              </a:defRPr>
            </a:lvl3pPr>
            <a:lvl4pPr marL="1028700" indent="0">
              <a:buNone/>
              <a:defRPr sz="1200" b="0" i="0">
                <a:solidFill>
                  <a:srgbClr val="FFC427"/>
                </a:solidFill>
                <a:latin typeface="PP Right Grotesk Light" pitchFamily="2" charset="77"/>
              </a:defRPr>
            </a:lvl4pPr>
            <a:lvl5pPr marL="1371600" indent="0">
              <a:buNone/>
              <a:defRPr sz="1200" b="0" i="0">
                <a:solidFill>
                  <a:srgbClr val="FFC427"/>
                </a:solidFill>
                <a:latin typeface="PP Right Grotesk Light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14">
            <a:extLst>
              <a:ext uri="{FF2B5EF4-FFF2-40B4-BE49-F238E27FC236}">
                <a16:creationId xmlns:a16="http://schemas.microsoft.com/office/drawing/2014/main" id="{82C04864-D7EA-3CC4-8C2B-717A517285F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514477" y="6824376"/>
            <a:ext cx="2751568" cy="5959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="0" i="0">
                <a:solidFill>
                  <a:schemeClr val="bg1"/>
                </a:solidFill>
                <a:latin typeface="PP Right Grotesk Light" pitchFamily="2" charset="77"/>
              </a:defRPr>
            </a:lvl1pPr>
            <a:lvl2pPr marL="342900" indent="0">
              <a:buNone/>
              <a:defRPr sz="1200" b="0" i="0">
                <a:solidFill>
                  <a:srgbClr val="FFC427"/>
                </a:solidFill>
                <a:latin typeface="PP Right Grotesk Light" pitchFamily="2" charset="77"/>
              </a:defRPr>
            </a:lvl2pPr>
            <a:lvl3pPr marL="685800" indent="0">
              <a:buNone/>
              <a:defRPr sz="1200" b="0" i="0">
                <a:solidFill>
                  <a:srgbClr val="FFC427"/>
                </a:solidFill>
                <a:latin typeface="PP Right Grotesk Light" pitchFamily="2" charset="77"/>
              </a:defRPr>
            </a:lvl3pPr>
            <a:lvl4pPr marL="1028700" indent="0">
              <a:buNone/>
              <a:defRPr sz="1200" b="0" i="0">
                <a:solidFill>
                  <a:srgbClr val="FFC427"/>
                </a:solidFill>
                <a:latin typeface="PP Right Grotesk Light" pitchFamily="2" charset="77"/>
              </a:defRPr>
            </a:lvl4pPr>
            <a:lvl5pPr marL="1371600" indent="0">
              <a:buNone/>
              <a:defRPr sz="1200" b="0" i="0">
                <a:solidFill>
                  <a:srgbClr val="FFC427"/>
                </a:solidFill>
                <a:latin typeface="PP Right Grotesk Light" pitchFamily="2" charset="77"/>
              </a:defRPr>
            </a:lvl5pPr>
          </a:lstStyle>
          <a:p>
            <a:pPr lvl="0"/>
            <a:r>
              <a:rPr lang="en-US" dirty="0"/>
              <a:t>Click to edit Master text styles </a:t>
            </a:r>
          </a:p>
        </p:txBody>
      </p:sp>
    </p:spTree>
    <p:extLst>
      <p:ext uri="{BB962C8B-B14F-4D97-AF65-F5344CB8AC3E}">
        <p14:creationId xmlns:p14="http://schemas.microsoft.com/office/powerpoint/2010/main" val="2527382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D647E-1DD0-B984-02E6-B8F7C6866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85C98C-96F4-EB67-69BF-74025187DF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3825"/>
            <a:ext cx="5143500" cy="23923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DC917B-E41E-0575-D5C4-84FFEB850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9358B-96E5-4CC2-BEA0-4ADE568F023D}" type="datetimeFigureOut">
              <a:rPr lang="en-AU" smtClean="0"/>
              <a:t>20/06/2023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AF48C-129C-E281-CDA5-7C409BC35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B6869-412D-A0F7-6916-8EE61DEED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D7F9C-BD79-4663-8C6C-CA8E7CCE921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6961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5BF6D-37B2-A89C-0C76-10E0CD29B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4459C-0776-F862-0B4B-4CE1D8194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569DAC-B8B5-135D-D47C-A82CF78DD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9358B-96E5-4CC2-BEA0-4ADE568F023D}" type="datetimeFigureOut">
              <a:rPr lang="en-AU" smtClean="0"/>
              <a:t>20/06/2023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F311B-72E1-0E02-BD87-21009B763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86547-22FB-EEC7-E7A8-CB9EE6BF8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D7F9C-BD79-4663-8C6C-CA8E7CCE921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019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D031C-8665-C3D4-D874-31CAFF15B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211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DF9210-2C99-5A14-2BB8-44AD4C7DD1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30988"/>
            <a:ext cx="5915025" cy="21669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C233A3-AD14-C021-D531-7503D986D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9358B-96E5-4CC2-BEA0-4ADE568F023D}" type="datetimeFigureOut">
              <a:rPr lang="en-AU" smtClean="0"/>
              <a:t>20/06/2023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10CB1-8DA1-6A2F-868A-DC8665BD2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5D95C-0557-F147-5F86-9E9D5B79D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D7F9C-BD79-4663-8C6C-CA8E7CCE921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2129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18AD3-3A4C-6B4E-E7FB-97EBAD78D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A572B-5915-3ED0-0E39-386877360A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6838"/>
            <a:ext cx="2881312" cy="6286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B1B2D8-D9D3-E54C-DD67-92EA3522C6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636838"/>
            <a:ext cx="2881313" cy="6286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792B2-99C2-CD72-772A-F0E1870CB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9358B-96E5-4CC2-BEA0-4ADE568F023D}" type="datetimeFigureOut">
              <a:rPr lang="en-AU" smtClean="0"/>
              <a:t>20/06/2023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96023F-4134-C021-C31F-DC33DC0A8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E6B7DD-1004-E0E1-E3A3-992DD8D2D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D7F9C-BD79-4663-8C6C-CA8E7CCE921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4273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6D218-AB5F-60F5-42A1-4A5E35253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6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FA0D4E-B5D0-B45A-7AD8-69ADBDE41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90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D91E82-5232-D2E5-BDC2-915F8F08FC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9500"/>
            <a:ext cx="2900363" cy="53228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871F18-6AE2-83FE-268D-FDF349169E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90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590DDB-C484-BE24-9AD3-573D25D740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9500"/>
            <a:ext cx="2916237" cy="53228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DACEC3-DD9D-BFA7-02C7-F7F24C25C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9358B-96E5-4CC2-BEA0-4ADE568F023D}" type="datetimeFigureOut">
              <a:rPr lang="en-AU" smtClean="0"/>
              <a:t>20/06/2023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F0C6BE-E816-A9AE-98D0-B02F1CE8D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411057-7884-2DC8-40C0-234AA50CE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D7F9C-BD79-4663-8C6C-CA8E7CCE921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2194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27DBC-170D-C836-A150-EFBB3A69A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A4F36C-AF2A-0322-A73D-A085D461E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9358B-96E5-4CC2-BEA0-4ADE568F023D}" type="datetimeFigureOut">
              <a:rPr lang="en-AU" smtClean="0"/>
              <a:t>20/06/2023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6C5243-1BEB-50FB-5399-E08F1AC8F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7FB253-D8E1-2DA9-A55D-2D9BA2A16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D7F9C-BD79-4663-8C6C-CA8E7CCE921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81377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3F498B-C136-8AA9-C094-A2DD50119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9358B-96E5-4CC2-BEA0-4ADE568F023D}" type="datetimeFigureOut">
              <a:rPr lang="en-AU" smtClean="0"/>
              <a:t>20/06/2023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102288-0EC3-8731-B34F-E69E7D764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F9361F-3036-F025-DE2C-66D9683FE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D7F9C-BD79-4663-8C6C-CA8E7CCE921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4741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77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605FF1E-0242-E125-B075-05695600100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27322" y="6884640"/>
            <a:ext cx="6985322" cy="314588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1DEE927-5540-E234-2766-A3BC8F2BD1B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4599" y="5380617"/>
            <a:ext cx="2549750" cy="3924719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3032C758-C5E9-F547-1734-6A307AA6E128}"/>
              </a:ext>
            </a:extLst>
          </p:cNvPr>
          <p:cNvSpPr txBox="1"/>
          <p:nvPr userDrawn="1"/>
        </p:nvSpPr>
        <p:spPr>
          <a:xfrm>
            <a:off x="445906" y="9366296"/>
            <a:ext cx="24592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0" dirty="0">
                <a:solidFill>
                  <a:schemeClr val="bg1"/>
                </a:solidFill>
                <a:latin typeface="PP Right Grotesk Light" pitchFamily="2" charset="77"/>
              </a:rPr>
              <a:t>For more information on </a:t>
            </a:r>
            <a:r>
              <a:rPr lang="en-US" sz="800" b="0" i="0" dirty="0" err="1">
                <a:solidFill>
                  <a:schemeClr val="bg1"/>
                </a:solidFill>
                <a:latin typeface="PP Right Grotesk Light" pitchFamily="2" charset="77"/>
              </a:rPr>
              <a:t>Flexolt</a:t>
            </a:r>
            <a:r>
              <a:rPr lang="en-US" sz="800" b="0" i="0" dirty="0">
                <a:solidFill>
                  <a:schemeClr val="bg1"/>
                </a:solidFill>
                <a:latin typeface="PP Right Grotesk Light" pitchFamily="2" charset="77"/>
              </a:rPr>
              <a:t> and Coopers brands, </a:t>
            </a:r>
          </a:p>
          <a:p>
            <a:r>
              <a:rPr lang="en-US" sz="800" b="0" i="0" dirty="0">
                <a:solidFill>
                  <a:schemeClr val="bg1"/>
                </a:solidFill>
                <a:latin typeface="PP Right Grotesk Light" pitchFamily="2" charset="77"/>
              </a:rPr>
              <a:t>contact MSD Animal Health on 1800 226 511. 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ACE9E9B7-E68E-BE54-1B49-CC5E28584EC9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77240" y="9401141"/>
            <a:ext cx="1739401" cy="268864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75B49446-7654-53CA-FC73-391A37EDED14}"/>
              </a:ext>
            </a:extLst>
          </p:cNvPr>
          <p:cNvGrpSpPr/>
          <p:nvPr userDrawn="1"/>
        </p:nvGrpSpPr>
        <p:grpSpPr>
          <a:xfrm>
            <a:off x="4127494" y="8008303"/>
            <a:ext cx="2284600" cy="1186996"/>
            <a:chOff x="7194822" y="2957872"/>
            <a:chExt cx="2214659" cy="1150657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FFFB2E62-1589-B85B-8D57-99DC7A6CFFC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307795" y="2957872"/>
              <a:ext cx="2034360" cy="86159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8E32306-9E9B-9985-6F28-D79A5854B2DC}"/>
                </a:ext>
              </a:extLst>
            </p:cNvPr>
            <p:cNvSpPr txBox="1"/>
            <p:nvPr userDrawn="1"/>
          </p:nvSpPr>
          <p:spPr>
            <a:xfrm>
              <a:off x="7194822" y="3825092"/>
              <a:ext cx="2214659" cy="28343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300" dirty="0">
                  <a:solidFill>
                    <a:srgbClr val="3877C0"/>
                  </a:solidFill>
                  <a:latin typeface="PP Right Grotesk Medium" pitchFamily="2" charset="77"/>
                </a:rPr>
                <a:t>The ultimate flex in lice control</a:t>
              </a:r>
            </a:p>
          </p:txBody>
        </p: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7CC7355A-F746-2C60-BA7E-B7D66FE7FC4E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5906" y="516451"/>
            <a:ext cx="4013742" cy="2322119"/>
          </a:xfrm>
          <a:prstGeom prst="rect">
            <a:avLst/>
          </a:prstGeom>
        </p:spPr>
      </p:pic>
      <p:sp>
        <p:nvSpPr>
          <p:cNvPr id="2" name="Text Placeholder 14">
            <a:extLst>
              <a:ext uri="{FF2B5EF4-FFF2-40B4-BE49-F238E27FC236}">
                <a16:creationId xmlns:a16="http://schemas.microsoft.com/office/drawing/2014/main" id="{0371060C-2158-F4A3-7D14-8DAB614BCD6F}"/>
              </a:ext>
            </a:extLst>
          </p:cNvPr>
          <p:cNvSpPr txBox="1">
            <a:spLocks/>
          </p:cNvSpPr>
          <p:nvPr userDrawn="1"/>
        </p:nvSpPr>
        <p:spPr>
          <a:xfrm>
            <a:off x="456232" y="3054698"/>
            <a:ext cx="5954842" cy="706413"/>
          </a:xfrm>
          <a:prstGeom prst="rect">
            <a:avLst/>
          </a:prstGeom>
        </p:spPr>
        <p:txBody>
          <a:bodyPr/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200" b="0" i="0" kern="1200">
                <a:solidFill>
                  <a:schemeClr val="bg1"/>
                </a:solidFill>
                <a:latin typeface="PP Right Grotesk Light" pitchFamily="2" charset="77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rgbClr val="FFC427"/>
                </a:solidFill>
                <a:latin typeface="PP Right Grotesk Light" pitchFamily="2" charset="77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rgbClr val="FFC427"/>
                </a:solidFill>
                <a:latin typeface="PP Right Grotesk Light" pitchFamily="2" charset="77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rgbClr val="FFC427"/>
                </a:solidFill>
                <a:latin typeface="PP Right Grotesk Light" pitchFamily="2" charset="77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b="0" i="0" kern="1200">
                <a:solidFill>
                  <a:srgbClr val="FFC427"/>
                </a:solidFill>
                <a:latin typeface="PP Right Grotesk Light" pitchFamily="2" charset="77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b="1" dirty="0"/>
              <a:t>Please come to our product information session on Australia's first ever oral sheep lice product that will revolutionise the way sheep farmers think about lice control.</a:t>
            </a:r>
          </a:p>
        </p:txBody>
      </p:sp>
    </p:spTree>
    <p:extLst>
      <p:ext uri="{BB962C8B-B14F-4D97-AF65-F5344CB8AC3E}">
        <p14:creationId xmlns:p14="http://schemas.microsoft.com/office/powerpoint/2010/main" val="106878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47D4C4-6290-3E28-CDE4-B4C6934C3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050"/>
            <a:ext cx="5915025" cy="1916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97188-2752-72B8-70E9-82CDE11AE7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6838"/>
            <a:ext cx="5915025" cy="6286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C44C4-C69A-7B27-CCA1-F4FE6A9860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2100"/>
            <a:ext cx="1543050" cy="528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9358B-96E5-4CC2-BEA0-4ADE568F023D}" type="datetimeFigureOut">
              <a:rPr lang="en-AU" smtClean="0"/>
              <a:t>20/06/2023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01A66-F069-65D1-6FF2-8C0BB457F3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2100"/>
            <a:ext cx="2314575" cy="528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5F728A-A25D-7CCC-0523-74EC37A8B0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8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D7F9C-BD79-4663-8C6C-CA8E7CCE921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877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86FE8FB-23A5-B66D-1290-78785D79C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051"/>
            <a:ext cx="5915025" cy="621266"/>
          </a:xfrm>
        </p:spPr>
        <p:txBody>
          <a:bodyPr>
            <a:normAutofit fontScale="90000"/>
          </a:bodyPr>
          <a:lstStyle/>
          <a:p>
            <a:r>
              <a:rPr lang="en-AU" dirty="0"/>
              <a:t>Instructions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4AC5324-EAED-8289-82C8-E7A3BA8D9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8" y="1318437"/>
            <a:ext cx="5915025" cy="7604901"/>
          </a:xfrm>
        </p:spPr>
        <p:txBody>
          <a:bodyPr>
            <a:normAutofit/>
          </a:bodyPr>
          <a:lstStyle/>
          <a:p>
            <a:r>
              <a:rPr lang="en-AU" sz="1800" dirty="0"/>
              <a:t>Open blank Invite </a:t>
            </a:r>
            <a:r>
              <a:rPr lang="en-AU" sz="1800" dirty="0" err="1"/>
              <a:t>powerpoint</a:t>
            </a:r>
            <a:r>
              <a:rPr lang="en-AU" sz="1800" dirty="0"/>
              <a:t> template</a:t>
            </a:r>
          </a:p>
          <a:p>
            <a:r>
              <a:rPr lang="en-AU" sz="1800" dirty="0"/>
              <a:t>SAVE AS – file name of event</a:t>
            </a:r>
          </a:p>
          <a:p>
            <a:endParaRPr lang="en-AU" sz="1800" dirty="0"/>
          </a:p>
          <a:p>
            <a:r>
              <a:rPr lang="en-AU" sz="1800" dirty="0"/>
              <a:t>Then complete one  invite with details. There are 2 kinds. </a:t>
            </a:r>
          </a:p>
          <a:p>
            <a:pPr lvl="1"/>
            <a:r>
              <a:rPr lang="en-AU" sz="1400" dirty="0"/>
              <a:t>One for single location events – simple fields</a:t>
            </a:r>
          </a:p>
          <a:p>
            <a:pPr lvl="1"/>
            <a:r>
              <a:rPr lang="en-AU" sz="1400" dirty="0"/>
              <a:t>One (blank) for adding in multiple events / space for more information</a:t>
            </a:r>
          </a:p>
          <a:p>
            <a:pPr lvl="1"/>
            <a:endParaRPr lang="en-AU" sz="1400" dirty="0"/>
          </a:p>
          <a:p>
            <a:r>
              <a:rPr lang="en-AU" sz="1600" dirty="0"/>
              <a:t>Complete relevant invite page</a:t>
            </a:r>
          </a:p>
          <a:p>
            <a:r>
              <a:rPr lang="en-AU" sz="1600" dirty="0"/>
              <a:t>Delete the unused pages</a:t>
            </a:r>
          </a:p>
          <a:p>
            <a:endParaRPr lang="en-AU" sz="1400" dirty="0"/>
          </a:p>
          <a:p>
            <a:r>
              <a:rPr lang="en-AU" sz="1400" dirty="0"/>
              <a:t>File &gt;&gt; SAVE AS &gt;&gt; choose file type</a:t>
            </a:r>
          </a:p>
          <a:p>
            <a:endParaRPr lang="en-AU" sz="1400" dirty="0"/>
          </a:p>
          <a:p>
            <a:endParaRPr lang="en-AU" sz="1400" dirty="0"/>
          </a:p>
          <a:p>
            <a:endParaRPr lang="en-AU" sz="1400" dirty="0"/>
          </a:p>
          <a:p>
            <a:endParaRPr lang="en-AU" sz="1400" dirty="0"/>
          </a:p>
          <a:p>
            <a:endParaRPr lang="en-AU" sz="1400" dirty="0"/>
          </a:p>
          <a:p>
            <a:endParaRPr lang="en-AU" sz="1400" dirty="0"/>
          </a:p>
          <a:p>
            <a:endParaRPr lang="en-AU" sz="1400" dirty="0"/>
          </a:p>
          <a:p>
            <a:endParaRPr lang="en-AU" sz="1400" dirty="0"/>
          </a:p>
          <a:p>
            <a:endParaRPr lang="en-AU" sz="1400" dirty="0"/>
          </a:p>
          <a:p>
            <a:endParaRPr lang="en-AU" sz="1400" dirty="0"/>
          </a:p>
          <a:p>
            <a:r>
              <a:rPr lang="en-AU" sz="1400" dirty="0"/>
              <a:t>This PDF can be printed or emailed to stores / farmers</a:t>
            </a:r>
            <a:endParaRPr lang="en-AU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4705E4B-0097-C7EB-12C0-7969B1DED8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424" y="5167086"/>
            <a:ext cx="5299193" cy="298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548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F1B8815-7BA1-45C7-DBC7-FDD30EB2711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9D3AC2-85C4-D935-4064-11DB1B6A053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D7393C-FC21-04ED-B2C7-F18BE0CD66A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4C4B08-E36E-6BF0-2F85-4413C7D5EC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8142DAE-336C-45DB-18CB-A2C19B040E8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256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D7C68BB-39F9-A9D1-394C-500A5C46F3E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8892" y="3749558"/>
            <a:ext cx="5797153" cy="3797871"/>
          </a:xfrm>
        </p:spPr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71375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27EC715-FAE0-5149-80B8-08B60418FB4F}" vid="{0F27458B-FA33-934E-B878-5EB07BA5005B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MS0001 Flexolt Invitation_Template</Template>
  <TotalTime>323</TotalTime>
  <Words>74</Words>
  <Application>Microsoft Office PowerPoint</Application>
  <PresentationFormat>Custom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PP Right Grotesk Light</vt:lpstr>
      <vt:lpstr>PP Right Grotesk Medium</vt:lpstr>
      <vt:lpstr>Office Theme</vt:lpstr>
      <vt:lpstr>Custom Design</vt:lpstr>
      <vt:lpstr>Instructions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Ruscoe, Brad</dc:creator>
  <cp:lastModifiedBy>Ruscoe, Brad</cp:lastModifiedBy>
  <cp:revision>11</cp:revision>
  <dcterms:created xsi:type="dcterms:W3CDTF">2023-06-08T07:40:55Z</dcterms:created>
  <dcterms:modified xsi:type="dcterms:W3CDTF">2023-06-19T22:16:50Z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81acc0d-dcc4-4dc9-a2c5-be70b05a2fe6_Enabled">
    <vt:lpwstr>true</vt:lpwstr>
  </property>
  <property fmtid="{D5CDD505-2E9C-101B-9397-08002B2CF9AE}" pid="3" name="MSIP_Label_e81acc0d-dcc4-4dc9-a2c5-be70b05a2fe6_SetDate">
    <vt:lpwstr>2023-06-08T07:47:00Z</vt:lpwstr>
  </property>
  <property fmtid="{D5CDD505-2E9C-101B-9397-08002B2CF9AE}" pid="4" name="MSIP_Label_e81acc0d-dcc4-4dc9-a2c5-be70b05a2fe6_Method">
    <vt:lpwstr>Privileged</vt:lpwstr>
  </property>
  <property fmtid="{D5CDD505-2E9C-101B-9397-08002B2CF9AE}" pid="5" name="MSIP_Label_e81acc0d-dcc4-4dc9-a2c5-be70b05a2fe6_Name">
    <vt:lpwstr>e81acc0d-dcc4-4dc9-a2c5-be70b05a2fe6</vt:lpwstr>
  </property>
  <property fmtid="{D5CDD505-2E9C-101B-9397-08002B2CF9AE}" pid="6" name="MSIP_Label_e81acc0d-dcc4-4dc9-a2c5-be70b05a2fe6_SiteId">
    <vt:lpwstr>a00de4ec-48a8-43a6-be74-e31274e2060d</vt:lpwstr>
  </property>
  <property fmtid="{D5CDD505-2E9C-101B-9397-08002B2CF9AE}" pid="7" name="MSIP_Label_e81acc0d-dcc4-4dc9-a2c5-be70b05a2fe6_ActionId">
    <vt:lpwstr>351d4c7e-6431-4261-978f-623a70262e33</vt:lpwstr>
  </property>
  <property fmtid="{D5CDD505-2E9C-101B-9397-08002B2CF9AE}" pid="8" name="MSIP_Label_e81acc0d-dcc4-4dc9-a2c5-be70b05a2fe6_ContentBits">
    <vt:lpwstr>0</vt:lpwstr>
  </property>
  <property fmtid="{D5CDD505-2E9C-101B-9397-08002B2CF9AE}" pid="9" name="MerckAIPLabel">
    <vt:lpwstr>NotClassified</vt:lpwstr>
  </property>
  <property fmtid="{D5CDD505-2E9C-101B-9397-08002B2CF9AE}" pid="10" name="MerckAIPDataExchange">
    <vt:lpwstr>!MRKMIP@NotClassified</vt:lpwstr>
  </property>
  <property fmtid="{D5CDD505-2E9C-101B-9397-08002B2CF9AE}" pid="11" name="_AdHocReviewCycleID">
    <vt:i4>233200474</vt:i4>
  </property>
  <property fmtid="{D5CDD505-2E9C-101B-9397-08002B2CF9AE}" pid="12" name="_NewReviewCycle">
    <vt:lpwstr/>
  </property>
  <property fmtid="{D5CDD505-2E9C-101B-9397-08002B2CF9AE}" pid="13" name="_EmailSubject">
    <vt:lpwstr>Flexolt trade marketing items on coopers website</vt:lpwstr>
  </property>
  <property fmtid="{D5CDD505-2E9C-101B-9397-08002B2CF9AE}" pid="14" name="_AuthorEmail">
    <vt:lpwstr>brad.ruscoe@msd.com</vt:lpwstr>
  </property>
  <property fmtid="{D5CDD505-2E9C-101B-9397-08002B2CF9AE}" pid="15" name="_AuthorEmailDisplayName">
    <vt:lpwstr>Ruscoe, Brad</vt:lpwstr>
  </property>
  <property fmtid="{D5CDD505-2E9C-101B-9397-08002B2CF9AE}" pid="16" name="_PreviousAdHocReviewCycleID">
    <vt:i4>233200474</vt:i4>
  </property>
</Properties>
</file>